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018"/>
    <a:srgbClr val="D1A3FF"/>
    <a:srgbClr val="D32FFF"/>
    <a:srgbClr val="C19ECA"/>
    <a:srgbClr val="66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7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7BAFA-D42F-4B0E-BCC6-C35465443880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4CE75-60A4-42B4-88DB-A2B9016237D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4CE75-60A4-42B4-88DB-A2B9016237DD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4CE75-60A4-42B4-88DB-A2B9016237D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4CE75-60A4-42B4-88DB-A2B9016237D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4CE75-60A4-42B4-88DB-A2B9016237D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4CE75-60A4-42B4-88DB-A2B9016237DD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E8DDF-4E4A-4FB9-9F1B-75691499F089}" type="datetimeFigureOut">
              <a:rPr lang="en-US" smtClean="0"/>
              <a:pPr/>
              <a:t>5/11/2008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4020-EDD4-497B-BF9D-BFD4CDECBB6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perbet\My%20Documents\toshiba\frankppt\dog\dogtest.mpg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perbet\My%20Documents\toshiba\frankppt\dog\oldman.mp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perbet\My%20Documents\toshiba\frankppt\dog\rio.mpg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357298"/>
            <a:ext cx="610320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786314" y="2000240"/>
            <a:ext cx="10759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sym typeface="Mathematica1"/>
              </a:rPr>
              <a:t> = 1.0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chemeClr val="accent6"/>
                </a:solidFill>
                <a:sym typeface="Mathematica1"/>
              </a:rPr>
              <a:t>k = 1.26</a:t>
            </a:r>
          </a:p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4786322"/>
            <a:ext cx="2910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rgbClr val="D32FFF"/>
                </a:solidFill>
                <a:sym typeface="Mathematica1"/>
              </a:rPr>
              <a:t>LoG</a:t>
            </a:r>
            <a:r>
              <a:rPr lang="en-GB" dirty="0" smtClean="0">
                <a:solidFill>
                  <a:srgbClr val="D32FFF"/>
                </a:solidFill>
                <a:sym typeface="Mathematica1"/>
              </a:rPr>
              <a:t> approximation (G</a:t>
            </a:r>
            <a:r>
              <a:rPr lang="en-GB" baseline="-25000" dirty="0" smtClean="0">
                <a:solidFill>
                  <a:srgbClr val="D32FFF"/>
                </a:solidFill>
                <a:sym typeface="Mathematica1"/>
              </a:rPr>
              <a:t>k</a:t>
            </a:r>
            <a:r>
              <a:rPr lang="en-GB" dirty="0" smtClean="0">
                <a:solidFill>
                  <a:srgbClr val="D32FFF"/>
                </a:solidFill>
                <a:sym typeface="Mathematica1"/>
              </a:rPr>
              <a:t> - G</a:t>
            </a:r>
            <a:r>
              <a:rPr lang="en-GB" baseline="-25000" dirty="0" smtClean="0">
                <a:solidFill>
                  <a:srgbClr val="D32FFF"/>
                </a:solidFill>
                <a:sym typeface="Mathematica1"/>
              </a:rPr>
              <a:t></a:t>
            </a:r>
            <a:r>
              <a:rPr lang="en-GB" dirty="0" smtClean="0">
                <a:solidFill>
                  <a:srgbClr val="D32FFF"/>
                </a:solidFill>
                <a:sym typeface="Mathematica1"/>
              </a:rPr>
              <a:t>)</a:t>
            </a:r>
          </a:p>
          <a:p>
            <a:r>
              <a:rPr lang="en-GB" dirty="0" err="1" smtClean="0">
                <a:solidFill>
                  <a:srgbClr val="D1A3FF"/>
                </a:solidFill>
                <a:sym typeface="Mathematica1"/>
              </a:rPr>
              <a:t>LoG</a:t>
            </a:r>
            <a:endParaRPr lang="en-GB" dirty="0" smtClean="0">
              <a:solidFill>
                <a:srgbClr val="D1A3FF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Laplacian of Gaussian approximation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Laplacian</a:t>
            </a:r>
            <a:r>
              <a:rPr lang="en-GB" dirty="0" smtClean="0"/>
              <a:t> of Gaussian approximation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63587" t="6940" r="893" b="10816"/>
          <a:stretch>
            <a:fillRect/>
          </a:stretch>
        </p:blipFill>
        <p:spPr bwMode="auto">
          <a:xfrm>
            <a:off x="5143504" y="1357298"/>
            <a:ext cx="365996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928662" y="1500174"/>
            <a:ext cx="1706604" cy="2226720"/>
            <a:chOff x="928662" y="1500174"/>
            <a:chExt cx="1706604" cy="2226720"/>
          </a:xfrm>
        </p:grpSpPr>
        <p:pic>
          <p:nvPicPr>
            <p:cNvPr id="6" name="Picture 3" descr="C:\frank\assets\misc\dogtest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V="1">
              <a:off x="928662" y="1500174"/>
              <a:ext cx="1706604" cy="178595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1000100" y="3357562"/>
              <a:ext cx="15404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Original image</a:t>
              </a:r>
              <a:endParaRPr lang="en-GB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643306" y="1285860"/>
            <a:ext cx="1645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Image pyramid</a:t>
            </a:r>
          </a:p>
          <a:p>
            <a:r>
              <a:rPr lang="en-GB" dirty="0" smtClean="0"/>
              <a:t>(10 octaves)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61386" y="6072206"/>
            <a:ext cx="2071702" cy="489231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642910" y="5643578"/>
            <a:ext cx="2764731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First “octave”: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rgbClr val="00B050"/>
                </a:solidFill>
              </a:rPr>
              <a:t>4 successive blurred image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rgbClr val="FF0000"/>
                </a:solidFill>
              </a:rPr>
              <a:t>3 corresponding </a:t>
            </a:r>
            <a:r>
              <a:rPr lang="en-GB" dirty="0" err="1" smtClean="0">
                <a:solidFill>
                  <a:srgbClr val="FF0000"/>
                </a:solidFill>
              </a:rPr>
              <a:t>DoG</a:t>
            </a:r>
            <a:endParaRPr lang="en-GB" dirty="0" smtClean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50062" y="6072206"/>
            <a:ext cx="1552106" cy="484848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500430" y="6286520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143504" y="4500570"/>
            <a:ext cx="500066" cy="50006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643570" y="4500570"/>
            <a:ext cx="500066" cy="50006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7249389" y="4500570"/>
            <a:ext cx="500066" cy="500066"/>
          </a:xfrm>
          <a:prstGeom prst="rect">
            <a:avLst/>
          </a:prstGeom>
          <a:noFill/>
          <a:ln>
            <a:solidFill>
              <a:srgbClr val="D1A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>
            <a:off x="2285984" y="4500570"/>
            <a:ext cx="2357454" cy="646331"/>
            <a:chOff x="2143108" y="4286256"/>
            <a:chExt cx="2357454" cy="646331"/>
          </a:xfrm>
        </p:grpSpPr>
        <p:sp>
          <p:nvSpPr>
            <p:cNvPr id="21" name="Rectangle 20"/>
            <p:cNvSpPr/>
            <p:nvPr/>
          </p:nvSpPr>
          <p:spPr>
            <a:xfrm>
              <a:off x="2928926" y="4357694"/>
              <a:ext cx="500066" cy="42862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43108" y="4357694"/>
              <a:ext cx="500066" cy="42862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000496" y="4357694"/>
              <a:ext cx="500066" cy="428628"/>
            </a:xfrm>
            <a:prstGeom prst="rect">
              <a:avLst/>
            </a:prstGeom>
            <a:noFill/>
            <a:ln>
              <a:solidFill>
                <a:srgbClr val="D1A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43174" y="4286256"/>
              <a:ext cx="3257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 smtClean="0"/>
                <a:t>-</a:t>
              </a:r>
              <a:endParaRPr lang="en-GB" sz="3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0430" y="4286256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=</a:t>
              </a: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 rot="10800000">
            <a:off x="5699108" y="2796754"/>
            <a:ext cx="445318" cy="202821"/>
          </a:xfrm>
          <a:prstGeom prst="straightConnector1">
            <a:avLst/>
          </a:prstGeom>
          <a:ln w="254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714744" y="2571744"/>
            <a:ext cx="136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rgbClr val="EEC018"/>
                </a:solidFill>
              </a:rPr>
              <a:t>subsampling</a:t>
            </a:r>
            <a:endParaRPr lang="en-GB" dirty="0">
              <a:solidFill>
                <a:srgbClr val="EEC018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189867" y="2920388"/>
            <a:ext cx="500066" cy="515999"/>
          </a:xfrm>
          <a:prstGeom prst="rect">
            <a:avLst/>
          </a:prstGeom>
          <a:noFill/>
          <a:ln>
            <a:solidFill>
              <a:srgbClr val="EEC0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5161730" y="2402346"/>
            <a:ext cx="500066" cy="515999"/>
          </a:xfrm>
          <a:prstGeom prst="rect">
            <a:avLst/>
          </a:prstGeom>
          <a:noFill/>
          <a:ln>
            <a:solidFill>
              <a:srgbClr val="EEC0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Image pyramid visualisation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714480" y="5857892"/>
            <a:ext cx="645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Linearly interpolated </a:t>
            </a:r>
            <a:r>
              <a:rPr lang="en-GB" dirty="0" smtClean="0"/>
              <a:t>and absolute value (for </a:t>
            </a:r>
            <a:r>
              <a:rPr lang="en-GB" dirty="0" smtClean="0"/>
              <a:t>visualisation </a:t>
            </a:r>
            <a:r>
              <a:rPr lang="en-GB" dirty="0" smtClean="0"/>
              <a:t>purpose)</a:t>
            </a:r>
            <a:endParaRPr lang="en-GB" dirty="0"/>
          </a:p>
        </p:txBody>
      </p:sp>
      <p:pic>
        <p:nvPicPr>
          <p:cNvPr id="5" name="dogtest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57290" y="2000240"/>
            <a:ext cx="6786610" cy="3518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Other example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l="65604" t="7500" r="2198" b="17143"/>
          <a:stretch>
            <a:fillRect/>
          </a:stretch>
        </p:blipFill>
        <p:spPr bwMode="auto">
          <a:xfrm>
            <a:off x="5357818" y="1285860"/>
            <a:ext cx="3571206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oldman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57158" y="1928802"/>
            <a:ext cx="4737467" cy="30003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34" y="5000636"/>
            <a:ext cx="4348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Linearly interpolated </a:t>
            </a:r>
            <a:r>
              <a:rPr lang="en-GB" sz="1200" dirty="0" smtClean="0"/>
              <a:t>and absolute value (for </a:t>
            </a:r>
            <a:r>
              <a:rPr lang="en-GB" sz="1200" dirty="0" smtClean="0"/>
              <a:t>visualisation </a:t>
            </a:r>
            <a:r>
              <a:rPr lang="en-GB" sz="1200" dirty="0" smtClean="0"/>
              <a:t>purpose)</a:t>
            </a: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Other example</a:t>
            </a:r>
            <a:endParaRPr lang="en-GB" dirty="0"/>
          </a:p>
        </p:txBody>
      </p:sp>
      <p:pic>
        <p:nvPicPr>
          <p:cNvPr id="7" name="rio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14348" y="2285992"/>
            <a:ext cx="7500990" cy="25406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71670" y="4857760"/>
            <a:ext cx="4348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Linearly interpolated </a:t>
            </a:r>
            <a:r>
              <a:rPr lang="en-GB" sz="1200" dirty="0" smtClean="0"/>
              <a:t>and absolute value (for </a:t>
            </a:r>
            <a:r>
              <a:rPr lang="en-GB" sz="1200" dirty="0" smtClean="0"/>
              <a:t>visualisation </a:t>
            </a:r>
            <a:r>
              <a:rPr lang="en-GB" sz="1200" dirty="0" smtClean="0"/>
              <a:t>purpose)</a:t>
            </a: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89</Words>
  <Application>Microsoft Office PowerPoint</Application>
  <PresentationFormat>On-screen Show (4:3)</PresentationFormat>
  <Paragraphs>26</Paragraphs>
  <Slides>5</Slides>
  <Notes>5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Laplacian of Gaussian approximation</vt:lpstr>
      <vt:lpstr>Image pyramid visualisation</vt:lpstr>
      <vt:lpstr>Other example</vt:lpstr>
      <vt:lpstr>Other example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Frank Perbet</dc:creator>
  <cp:lastModifiedBy>Frank Perbet</cp:lastModifiedBy>
  <cp:revision>18</cp:revision>
  <dcterms:created xsi:type="dcterms:W3CDTF">2008-05-10T14:33:09Z</dcterms:created>
  <dcterms:modified xsi:type="dcterms:W3CDTF">2008-05-11T17:07:10Z</dcterms:modified>
</cp:coreProperties>
</file>